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5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7" d="100"/>
          <a:sy n="77" d="100"/>
        </p:scale>
        <p:origin x="-1026" y="-4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C1B5-4195-4940-9E68-25E5F31938BC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C01B-931A-47AD-B0DF-C51900901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768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C1B5-4195-4940-9E68-25E5F31938BC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C01B-931A-47AD-B0DF-C51900901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63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C1B5-4195-4940-9E68-25E5F31938BC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C01B-931A-47AD-B0DF-C51900901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479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C1B5-4195-4940-9E68-25E5F31938BC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C01B-931A-47AD-B0DF-C51900901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76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5A59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C1B5-4195-4940-9E68-25E5F31938BC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C01B-931A-47AD-B0DF-C51900901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998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C1B5-4195-4940-9E68-25E5F31938BC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C01B-931A-47AD-B0DF-C51900901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1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C1B5-4195-4940-9E68-25E5F31938BC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C01B-931A-47AD-B0DF-C51900901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69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C1B5-4195-4940-9E68-25E5F31938BC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C01B-931A-47AD-B0DF-C51900901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86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C1B5-4195-4940-9E68-25E5F31938BC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C01B-931A-47AD-B0DF-C51900901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20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C1B5-4195-4940-9E68-25E5F31938BC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C01B-931A-47AD-B0DF-C51900901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94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C1B5-4195-4940-9E68-25E5F31938BC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C01B-931A-47AD-B0DF-C51900901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85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9567" y="599607"/>
            <a:ext cx="10897849" cy="10910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morning" dir="t"/>
            </a:scene3d>
            <a:sp3d extrusionH="57150" prstMaterial="dk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9567" y="1825625"/>
            <a:ext cx="1089784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8C1B5-4195-4940-9E68-25E5F31938BC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3C01B-931A-47AD-B0DF-C51900901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94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ln>
            <a:solidFill>
              <a:srgbClr val="B478A3"/>
            </a:solidFill>
          </a:ln>
          <a:solidFill>
            <a:srgbClr val="B478A3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fb.ru/article/277750/obschiy-obzor-organizma-cheloveka-sistemyi-stroenie-i-funktsii-kak-ustroen-chelovek" TargetMode="External"/><Relationship Id="rId2" Type="http://schemas.openxmlformats.org/officeDocument/2006/relationships/hyperlink" Target="https://sport.wikireading.ru/9569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Человеческий организм состоит из бесчисленного количества клеток, в которых происходят те или иные жизненные процессы. Клетки в сочетании с межклеточным веществом образуют различные виды тканей: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i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покровную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(кожа, слизистые оболочки);</a:t>
            </a:r>
          </a:p>
          <a:p>
            <a:r>
              <a:rPr lang="ru-RU" sz="2400" b="1" i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соединительную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(хрящи, кости, связки);</a:t>
            </a:r>
          </a:p>
          <a:p>
            <a:r>
              <a:rPr lang="ru-RU" sz="2400" b="1" i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мышечную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b="1" i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нервную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(головной и спинной мозг, нервы, соединяющие центр с органами);</a:t>
            </a:r>
          </a:p>
          <a:p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кровь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Различные ткани, соединяясь между собой, образуют органы, которые, в свою очередь, объединенные единой функцией и связанные в своем развитии, образуют систему органов.</a:t>
            </a:r>
          </a:p>
          <a:p>
            <a:pPr marL="0" indent="0" algn="ctr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Все системы органов взаимосвязаны и объединены в единое целое —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организм.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5254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308" y="599607"/>
            <a:ext cx="5416108" cy="1091081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Мышцы человека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617838"/>
            <a:ext cx="7626178" cy="6104238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ru-RU" sz="3400" b="1" i="1" u="sng" dirty="0">
                <a:latin typeface="Times New Roman" pitchFamily="18" charset="0"/>
                <a:cs typeface="Times New Roman" pitchFamily="18" charset="0"/>
              </a:rPr>
              <a:t>Мышцы человека: вид сзади</a:t>
            </a:r>
          </a:p>
          <a:p>
            <a:pPr marL="0" indent="0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1. Грудино-ключично-сосцевидная мышца.</a:t>
            </a:r>
          </a:p>
          <a:p>
            <a:pPr marL="0" indent="0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2. Трапециевидная мышца.</a:t>
            </a:r>
          </a:p>
          <a:p>
            <a:pPr marL="0" indent="0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3. Дельтовидная мышца.</a:t>
            </a:r>
          </a:p>
          <a:p>
            <a:pPr marL="0" indent="0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4. Трехглавая мышца плеча.</a:t>
            </a:r>
          </a:p>
          <a:p>
            <a:pPr marL="0" indent="0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5. Двуглавая мышца плеча.</a:t>
            </a:r>
          </a:p>
          <a:p>
            <a:pPr marL="0" indent="0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6. Лучевой сгибатель кисти.</a:t>
            </a:r>
          </a:p>
          <a:p>
            <a:pPr marL="0" indent="0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7. Плечелучевая мышца.</a:t>
            </a:r>
          </a:p>
          <a:p>
            <a:pPr marL="0" indent="0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8. Апоневроз двуглавой мышцы плеча.</a:t>
            </a:r>
          </a:p>
          <a:p>
            <a:pPr marL="0" indent="0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9. Большая ягодичная мышца.</a:t>
            </a:r>
          </a:p>
          <a:p>
            <a:pPr marL="0" indent="0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10. Двуглавая мышца бедра.</a:t>
            </a:r>
          </a:p>
          <a:p>
            <a:pPr marL="0" indent="0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11. Икроножная мышца.</a:t>
            </a:r>
          </a:p>
          <a:p>
            <a:pPr marL="0" indent="0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12. Камбаловидная мышца.</a:t>
            </a:r>
          </a:p>
          <a:p>
            <a:pPr marL="0" indent="0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13,15. Длинная малоберцовая мышца.</a:t>
            </a:r>
          </a:p>
          <a:p>
            <a:pPr marL="0" indent="0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14. Сухожилие длинного разгибателя пальца.</a:t>
            </a:r>
          </a:p>
          <a:p>
            <a:pPr marL="0" indent="0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16. Подвздошно-большеберцовый тракт (часть широкой фасции бедра).</a:t>
            </a:r>
          </a:p>
          <a:p>
            <a:pPr marL="0" indent="0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17. Мышца, напрягающая широкую фасцию бедра.</a:t>
            </a:r>
          </a:p>
          <a:p>
            <a:pPr marL="0" indent="0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18. Наружная косая мышца живота.</a:t>
            </a:r>
          </a:p>
          <a:p>
            <a:pPr marL="0" indent="0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19. Широкая мышца спины.</a:t>
            </a:r>
          </a:p>
          <a:p>
            <a:pPr marL="0" indent="0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20. Ромбовидная мышца.</a:t>
            </a:r>
          </a:p>
          <a:p>
            <a:pPr marL="0" indent="0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21. Большая круглая мышца.</a:t>
            </a:r>
          </a:p>
          <a:p>
            <a:pPr marL="0" indent="0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22. </a:t>
            </a:r>
            <a:r>
              <a:rPr lang="ru-RU" sz="3400" b="1" dirty="0" err="1">
                <a:latin typeface="Times New Roman" pitchFamily="18" charset="0"/>
                <a:cs typeface="Times New Roman" pitchFamily="18" charset="0"/>
              </a:rPr>
              <a:t>Подосная</a:t>
            </a: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 мышца.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473" y="1458096"/>
            <a:ext cx="3264045" cy="5041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2995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Мышцы человека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Двуглавая мышца руки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(бицепс), находясь на передней поверхности плечевой кости, производит, главным образом, сгибание руки в локтевом суставе.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Трехглавая мышца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(трицепс), находясь на задней поверхности плечевой кости, производит, в основном, разгибание руки в локтевом суставе.</a:t>
            </a:r>
          </a:p>
        </p:txBody>
      </p:sp>
    </p:spTree>
    <p:extLst>
      <p:ext uri="{BB962C8B-B14F-4D97-AF65-F5344CB8AC3E}">
        <p14:creationId xmlns:p14="http://schemas.microsoft.com/office/powerpoint/2010/main" val="18027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9567" y="599607"/>
            <a:ext cx="10897849" cy="994415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НЕРВНАЯ СИСТЕМА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Головной и спинной мозг образуют </a:t>
            </a:r>
            <a:r>
              <a:rPr lang="ru-RU" b="1" i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нервную </a:t>
            </a:r>
            <a:r>
              <a:rPr lang="ru-RU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у. Посредством органов чувств она воспринимает все впечатления из внешнего мира и побуждает мышцы производить те или иные движения.</a:t>
            </a:r>
          </a:p>
          <a:p>
            <a:r>
              <a:rPr lang="ru-RU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Головной мозг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служит органом мышления и обладает способностью направлять произвольные движения (высшая нервная деятельность). </a:t>
            </a:r>
            <a:r>
              <a:rPr lang="ru-RU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Спинной мозг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заведует непроизвольными и автоматическими движениями.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788555"/>
            <a:ext cx="5181600" cy="4351338"/>
          </a:xfrm>
        </p:spPr>
        <p:txBody>
          <a:bodyPr>
            <a:normAutofit fontScale="70000" lnSpcReduction="20000"/>
          </a:bodyPr>
          <a:lstStyle/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попадании в нервное окончание человек ощущает как бы электрический удар и теряет способность защищаться.</a:t>
            </a:r>
          </a:p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Существует разделение на нервы кожи, мышц, суставов — с одной стороны, и нервы, регулирующие внутренние органы, кровеносную систему и железы — с другой стороны.</a:t>
            </a:r>
          </a:p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Основных нервных двигательных сплетений существует четыре:</a:t>
            </a: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шейное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сплетение;</a:t>
            </a: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плечевое сплетение;</a:t>
            </a: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поясничное сплетение;</a:t>
            </a: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крестцовое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сплетение.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7137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Нервная система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двигательные нервы обычно повторяют контуры костей и образуют узел с кровеносными сосудами. Эти двигательные нервы обычно проходят глубоко внутри мышц и, следовательно, хорошо защищены от внешних воздействий. Тем не менее, они проходят через суставы и в некоторых случаях даже выходят на поверхность (под кожу). Именно в эти относительно незащищенные места следует наносить удары.</a:t>
            </a:r>
          </a:p>
        </p:txBody>
      </p:sp>
    </p:spTree>
    <p:extLst>
      <p:ext uri="{BB962C8B-B14F-4D97-AF65-F5344CB8AC3E}">
        <p14:creationId xmlns:p14="http://schemas.microsoft.com/office/powerpoint/2010/main" val="414949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Интернет ресурсы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9567" y="1643449"/>
            <a:ext cx="10897849" cy="453351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400" dirty="0" smtClean="0">
                <a:hlinkClick r:id="rId2"/>
              </a:rPr>
              <a:t>https</a:t>
            </a:r>
            <a:r>
              <a:rPr lang="en-US" sz="2400" dirty="0">
                <a:hlinkClick r:id="rId2"/>
              </a:rPr>
              <a:t>://</a:t>
            </a:r>
            <a:r>
              <a:rPr lang="en-US" sz="2400" dirty="0" smtClean="0">
                <a:hlinkClick r:id="rId2"/>
              </a:rPr>
              <a:t>sport.wikireading.ru/9569</a:t>
            </a:r>
            <a:endParaRPr lang="ru-RU" sz="2400" dirty="0" smtClean="0"/>
          </a:p>
          <a:p>
            <a:pPr marL="457200" indent="-457200">
              <a:buAutoNum type="arabicPeriod"/>
            </a:pPr>
            <a:r>
              <a:rPr lang="en-US" sz="2400" dirty="0">
                <a:hlinkClick r:id="rId3"/>
              </a:rPr>
              <a:t>http://</a:t>
            </a:r>
            <a:r>
              <a:rPr lang="en-US" sz="2400" dirty="0" smtClean="0">
                <a:hlinkClick r:id="rId3"/>
              </a:rPr>
              <a:t>fb.ru/article/277750/obschiy-obzor-organizma-cheloveka-sistemyi-stroenie-i-funktsii-kak-ustroen-chelovek</a:t>
            </a: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95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9567" y="691978"/>
            <a:ext cx="10897849" cy="766119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В организме человека выделяют следующие системы органов:</a:t>
            </a:r>
            <a:r>
              <a:rPr lang="ru-RU" sz="280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80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двигательная </a:t>
            </a:r>
            <a:r>
              <a:rPr lang="ru-RU" sz="26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система;</a:t>
            </a:r>
          </a:p>
          <a:p>
            <a:r>
              <a:rPr lang="ru-RU" sz="2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пищеварительная </a:t>
            </a:r>
            <a:r>
              <a:rPr lang="ru-RU" sz="26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система;</a:t>
            </a:r>
          </a:p>
          <a:p>
            <a:r>
              <a:rPr lang="ru-RU" sz="2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дыхательная </a:t>
            </a:r>
            <a:r>
              <a:rPr lang="ru-RU" sz="26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система;</a:t>
            </a:r>
          </a:p>
          <a:p>
            <a:r>
              <a:rPr lang="ru-RU" sz="2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выделительная </a:t>
            </a:r>
            <a:r>
              <a:rPr lang="ru-RU" sz="26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система;</a:t>
            </a:r>
          </a:p>
          <a:p>
            <a:r>
              <a:rPr lang="ru-RU" sz="2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половая </a:t>
            </a:r>
            <a:r>
              <a:rPr lang="ru-RU" sz="26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система;</a:t>
            </a:r>
          </a:p>
          <a:p>
            <a:r>
              <a:rPr lang="ru-RU" sz="2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кровеносная </a:t>
            </a:r>
            <a:r>
              <a:rPr lang="ru-RU" sz="26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система;</a:t>
            </a:r>
          </a:p>
          <a:p>
            <a:r>
              <a:rPr lang="ru-RU" sz="2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лимфатическая </a:t>
            </a:r>
            <a:r>
              <a:rPr lang="ru-RU" sz="26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система;</a:t>
            </a:r>
          </a:p>
          <a:p>
            <a:r>
              <a:rPr lang="ru-RU" sz="2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26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органов чувств;</a:t>
            </a:r>
          </a:p>
          <a:p>
            <a:r>
              <a:rPr lang="ru-RU" sz="2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26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органов внутренней секреции;</a:t>
            </a:r>
          </a:p>
          <a:p>
            <a:r>
              <a:rPr lang="ru-RU" sz="2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нервная </a:t>
            </a:r>
            <a:r>
              <a:rPr lang="ru-RU" sz="26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17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ДВИГАТЕЛЬНАЯ СИСТЕМА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6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Двигательная система человека состоит из двух частей:</a:t>
            </a:r>
          </a:p>
          <a:p>
            <a:r>
              <a:rPr lang="ru-RU" sz="2600" b="1" i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пассивной </a:t>
            </a:r>
            <a:r>
              <a:rPr lang="ru-RU" sz="2600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или опорной;</a:t>
            </a:r>
          </a:p>
          <a:p>
            <a:r>
              <a:rPr lang="ru-RU" sz="2600" b="1" i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активной </a:t>
            </a:r>
            <a:r>
              <a:rPr lang="ru-RU" sz="2600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или двигательного </a:t>
            </a:r>
            <a:r>
              <a:rPr lang="ru-RU" sz="2600" b="1" i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аппарата.</a:t>
            </a:r>
            <a:endParaRPr lang="ru-RU" sz="2600" b="1" i="1" u="sng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6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Каждая кость занимает в теле человека определенное место и всегда находится в непосредственной связи с другими костями, тесно прилегая к одной или нескольким костям. Различают два основных вида соединения костей:</a:t>
            </a:r>
          </a:p>
          <a:p>
            <a:pPr marL="0" indent="0" algn="ctr">
              <a:buNone/>
            </a:pPr>
            <a:r>
              <a:rPr lang="ru-RU" sz="26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непрерывные соединения (</a:t>
            </a:r>
            <a:r>
              <a:rPr lang="ru-RU" sz="2600" b="1" i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синертрозы</a:t>
            </a:r>
            <a:r>
              <a:rPr lang="ru-RU" sz="26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— когда кости связаны между собой с помощью прокладки между ними из соединительной (хрящевой, др.) ткани;</a:t>
            </a:r>
          </a:p>
          <a:p>
            <a:pPr marL="0" indent="0" algn="ctr">
              <a:buNone/>
            </a:pPr>
            <a:r>
              <a:rPr lang="ru-RU" sz="26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прерывные соединения (диартрозы) или суставы.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9082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55957" y="766119"/>
            <a:ext cx="5601459" cy="642551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СКЕЛЕТ ЧЕЛОВЕКА</a:t>
            </a:r>
            <a:r>
              <a:rPr lang="ru-RU" sz="280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80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762" y="1087395"/>
            <a:ext cx="6120593" cy="5226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91978" y="1408670"/>
            <a:ext cx="687035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кости тела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Кости торса: 80 костей.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Череп: 29 костей.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Кости туловища: 51 кость.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Грудина: 1 кость.</a:t>
            </a:r>
          </a:p>
          <a:p>
            <a:r>
              <a:rPr lang="ru-RU" sz="2400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Позвоночник: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Шейный отдел — 7 костей.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Грудной отдел — 12 костей.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Поясничный отдел — 5 костей.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Крестец — 1 кость.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5. Копчик — 4–5 костей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28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59567" y="599608"/>
            <a:ext cx="10897849" cy="784350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СКЕЛЕТ ЧЕЛОВЕКА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838200" y="1297459"/>
            <a:ext cx="5181600" cy="48795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Кости верхних конечностей (всего 64 шт.):</a:t>
            </a: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Ключица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1 пара.</a:t>
            </a: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Лопатка — 1 пара.</a:t>
            </a: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Плечевая кость — 1 пара.</a:t>
            </a: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Лучевая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кость — 1 пара.</a:t>
            </a: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Локтевая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кость — 1 пара.</a:t>
            </a: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Кости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запястья — 2 группы по 6 шт.</a:t>
            </a: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Кости кисти — 2 группы по 5 шт.</a:t>
            </a: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Кости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пальцев — 2 группы по 14 шт.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172200" y="1285103"/>
            <a:ext cx="5181600" cy="489186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600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Кости нижних конечностей (всего 62 шт.):</a:t>
            </a:r>
          </a:p>
          <a:p>
            <a:r>
              <a:rPr lang="ru-RU" sz="2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Подвздошная кость — 1 пара.</a:t>
            </a:r>
          </a:p>
          <a:p>
            <a:r>
              <a:rPr lang="ru-RU" sz="2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Ведренная кость — 1 пара.</a:t>
            </a:r>
          </a:p>
          <a:p>
            <a:r>
              <a:rPr lang="ru-RU" sz="2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Надколенник </a:t>
            </a:r>
            <a:r>
              <a:rPr lang="ru-RU" sz="26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1 пара.</a:t>
            </a:r>
          </a:p>
          <a:p>
            <a:r>
              <a:rPr lang="ru-RU" sz="2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Малая </a:t>
            </a:r>
            <a:r>
              <a:rPr lang="ru-RU" sz="26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берцовая кость — 1 пара.</a:t>
            </a:r>
          </a:p>
          <a:p>
            <a:r>
              <a:rPr lang="ru-RU" sz="2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Кости </a:t>
            </a:r>
            <a:r>
              <a:rPr lang="ru-RU" sz="2600" b="1" i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предппюсны</a:t>
            </a:r>
            <a:r>
              <a:rPr lang="ru-RU" sz="26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— 2 группы по 7 шт.</a:t>
            </a:r>
          </a:p>
          <a:p>
            <a:r>
              <a:rPr lang="ru-RU" sz="2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Плюсневые </a:t>
            </a:r>
            <a:r>
              <a:rPr lang="ru-RU" sz="26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кости — 2 группы по 5 шт.</a:t>
            </a:r>
          </a:p>
          <a:p>
            <a:r>
              <a:rPr lang="ru-RU" sz="2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Кости </a:t>
            </a:r>
            <a:r>
              <a:rPr lang="ru-RU" sz="26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пальцев ног — 2 группы по 14 шт.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601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СКЕЛЕТ ЧЕЛОВЕКА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Суставы являются достаточно подвижными и поэтому на них в боевых искусствах обращают особое внимание</a:t>
            </a:r>
            <a:r>
              <a:rPr lang="ru-RU" dirty="0"/>
              <a:t>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Связки стабилизируют суставы и ограничивают их движение. Применяя ту или иную технику болевого характера, вращают суставы против их естественного движения; при этом, в первую очередь, страдают связки.</a:t>
            </a:r>
          </a:p>
        </p:txBody>
      </p:sp>
    </p:spTree>
    <p:extLst>
      <p:ext uri="{BB962C8B-B14F-4D97-AF65-F5344CB8AC3E}">
        <p14:creationId xmlns:p14="http://schemas.microsoft.com/office/powerpoint/2010/main" val="326794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СУСТАВЫ И СОЧЛЕНЕНИЯ КОСТЕЙ ЧЕЛОВЕКА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470454"/>
            <a:ext cx="5181600" cy="485620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1. 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Связки верхней и нижней челюсти.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Плечевой сустав.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Локтевой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сустав.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Межпозвоночные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соединения.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5. Тазобедренный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сустав.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6. Лобковое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сочленение.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7. Лучезапястный сустав.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8. Суставы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пальцев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рук.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9. Коленный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сустав.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10. Голеностопный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сустав.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11. Суставы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пальцев ног.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12. Предплюсневые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сочленения.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832" y="1371600"/>
            <a:ext cx="2755557" cy="5090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398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СУСТАВЫ И СОЧЛЕНЕНИЯ КОСТЕЙ ЧЕЛОВЕКА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569308"/>
            <a:ext cx="5181600" cy="4607655"/>
          </a:xfrm>
        </p:spPr>
        <p:txBody>
          <a:bodyPr>
            <a:normAutofit fontScale="85000" lnSpcReduction="20000"/>
          </a:bodyPr>
          <a:lstStyle/>
          <a:p>
            <a:r>
              <a:rPr lang="ru-RU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Мышцы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активная часть двигательного аппарата человека. Мускулатура скелета состоит из большого числа отдельных мышц. Мышечная ткань, состоящая из мышечных волокон, обладает свойством сокращаться (укорачиваться по длине) под влиянием раздражения, приводимого к мышцам от мозга по нервам. Мышцы, имея прикрепления своими концами к костям, чаще с помощью соединительных тяжей — сухожилий, при своем сокращении сгибают, разгибают и вращают эти кости.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Таким образом, сокращения мышц и образующаяся при этом мышечная тяга являются силой, приводящей в движение части нашего тела.</a:t>
            </a:r>
          </a:p>
        </p:txBody>
      </p:sp>
    </p:spTree>
    <p:extLst>
      <p:ext uri="{BB962C8B-B14F-4D97-AF65-F5344CB8AC3E}">
        <p14:creationId xmlns:p14="http://schemas.microsoft.com/office/powerpoint/2010/main" val="351703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9005" y="599608"/>
            <a:ext cx="7158411" cy="82142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МЫШЦЫ ЧЕЛОВЕКА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7265" y="593124"/>
            <a:ext cx="3361038" cy="5844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01297" y="1173892"/>
            <a:ext cx="3447535" cy="53010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i="1" u="sng" dirty="0">
                <a:latin typeface="Times New Roman" pitchFamily="18" charset="0"/>
                <a:cs typeface="Times New Roman" pitchFamily="18" charset="0"/>
              </a:rPr>
              <a:t>Мышцы человека: вид спереди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1. Длинная ладонная мышца.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2. Поверхностный сгибатель пальцев.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3. Локтевой сгибатель кисти.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4. Трехглавая мышца плеча.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Клювовидноплечевая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мышца.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6. Большая круглая мышца.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7. Широкая мышца спины.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8. Передняя зубчатая мышца.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9. Наружная косая мышца живота.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10. Подвздошно-поясничная мышца.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11,13. Четырехглавая мышца.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12. Портняжная мышца.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14. Передняя большеберцовая мышца.</a:t>
            </a:r>
          </a:p>
          <a:p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710616" y="1396313"/>
            <a:ext cx="3707027" cy="472028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15. Ахиллово сухожилие.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16. Икроножная мышца.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17. Стройная мышца.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18. Верхний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удерживатель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сухожилий разгибателей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19. Передняя большеберцовая мышца.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20. Малоберцовые мышцы.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21. Плечелучевая мышца.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22. Длинный лучевой разгибатель кисти.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23. Разгибатель пальцев.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24. Двуглавая мышца плеча.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25. Дельтовидная мышца.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26. Большая грудная мышца.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27. Грудино-подъязычная мышца.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28. Грудино-ключично-сосцевидная мышца.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29. Жевательная мышца.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30. Круговая мышца глаза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30. Круговая мышца глаза</a:t>
            </a: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45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рамка1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рамка10" id="{A74B1E88-1B39-4610-8FD1-A60E64750D71}" vid="{BF70A748-3FE7-498A-8B51-3B4E822F9D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рамка11</Template>
  <TotalTime>48</TotalTime>
  <Words>1196</Words>
  <Application>Microsoft Office PowerPoint</Application>
  <PresentationFormat>Произвольный</PresentationFormat>
  <Paragraphs>148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рамка11</vt:lpstr>
      <vt:lpstr>Человеческий организм состоит из бесчисленного количества клеток, в которых происходят те или иные жизненные процессы. Клетки в сочетании с межклеточным веществом образуют различные виды тканей:</vt:lpstr>
      <vt:lpstr>В организме человека выделяют следующие системы органов: </vt:lpstr>
      <vt:lpstr>ДВИГАТЕЛЬНАЯ СИСТЕМА</vt:lpstr>
      <vt:lpstr>СКЕЛЕТ ЧЕЛОВЕКА </vt:lpstr>
      <vt:lpstr>СКЕЛЕТ ЧЕЛОВЕКА</vt:lpstr>
      <vt:lpstr>СКЕЛЕТ ЧЕЛОВЕКА</vt:lpstr>
      <vt:lpstr>СУСТАВЫ И СОЧЛЕНЕНИЯ КОСТЕЙ ЧЕЛОВЕКА</vt:lpstr>
      <vt:lpstr>СУСТАВЫ И СОЧЛЕНЕНИЯ КОСТЕЙ ЧЕЛОВЕКА</vt:lpstr>
      <vt:lpstr>МЫШЦЫ ЧЕЛОВЕКА</vt:lpstr>
      <vt:lpstr>Мышцы человека</vt:lpstr>
      <vt:lpstr>Мышцы человека</vt:lpstr>
      <vt:lpstr>НЕРВНАЯ СИСТЕМА</vt:lpstr>
      <vt:lpstr>Нервная система</vt:lpstr>
      <vt:lpstr>Интернет ресурсы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Рамка</dc:title>
  <dc:creator>User</dc:creator>
  <cp:lastModifiedBy>Бугульма</cp:lastModifiedBy>
  <cp:revision>10</cp:revision>
  <dcterms:created xsi:type="dcterms:W3CDTF">2016-11-12T14:13:51Z</dcterms:created>
  <dcterms:modified xsi:type="dcterms:W3CDTF">2020-05-19T19:12:53Z</dcterms:modified>
</cp:coreProperties>
</file>